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6575" cy="756285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99"/>
    <a:srgbClr val="FE6F22"/>
    <a:srgbClr val="0000FF"/>
    <a:srgbClr val="865227"/>
    <a:srgbClr val="F1E799"/>
    <a:srgbClr val="2E59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29" autoAdjust="0"/>
  </p:normalViewPr>
  <p:slideViewPr>
    <p:cSldViewPr>
      <p:cViewPr>
        <p:scale>
          <a:sx n="90" d="100"/>
          <a:sy n="90" d="100"/>
        </p:scale>
        <p:origin x="-1776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88" cy="496480"/>
          </a:xfrm>
          <a:prstGeom prst="rect">
            <a:avLst/>
          </a:prstGeom>
        </p:spPr>
        <p:txBody>
          <a:bodyPr vert="horz" lIns="83750" tIns="41875" rIns="83750" bIns="41875" rtlCol="0"/>
          <a:lstStyle>
            <a:lvl1pPr algn="l">
              <a:defRPr sz="11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733" y="0"/>
            <a:ext cx="2946516" cy="496480"/>
          </a:xfrm>
          <a:prstGeom prst="rect">
            <a:avLst/>
          </a:prstGeom>
        </p:spPr>
        <p:txBody>
          <a:bodyPr vert="horz" lIns="83750" tIns="41875" rIns="83750" bIns="41875" rtlCol="0"/>
          <a:lstStyle>
            <a:lvl1pPr algn="r">
              <a:defRPr sz="1100"/>
            </a:lvl1pPr>
          </a:lstStyle>
          <a:p>
            <a:fld id="{A831863D-AF1E-4DE1-8E15-73491FBB17C1}" type="datetimeFigureOut">
              <a:rPr lang="ko-KR" altLang="en-US" smtClean="0"/>
              <a:t>2024-09-04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50" tIns="41875" rIns="83750" bIns="4187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197" y="4715816"/>
            <a:ext cx="5439282" cy="4466840"/>
          </a:xfrm>
          <a:prstGeom prst="rect">
            <a:avLst/>
          </a:prstGeom>
        </p:spPr>
        <p:txBody>
          <a:bodyPr vert="horz" lIns="83750" tIns="41875" rIns="83750" bIns="41875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685"/>
            <a:ext cx="2945088" cy="496480"/>
          </a:xfrm>
          <a:prstGeom prst="rect">
            <a:avLst/>
          </a:prstGeom>
        </p:spPr>
        <p:txBody>
          <a:bodyPr vert="horz" lIns="83750" tIns="41875" rIns="83750" bIns="41875" rtlCol="0" anchor="b"/>
          <a:lstStyle>
            <a:lvl1pPr algn="l">
              <a:defRPr sz="11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733" y="9428685"/>
            <a:ext cx="2946516" cy="496480"/>
          </a:xfrm>
          <a:prstGeom prst="rect">
            <a:avLst/>
          </a:prstGeom>
        </p:spPr>
        <p:txBody>
          <a:bodyPr vert="horz" lIns="83750" tIns="41875" rIns="83750" bIns="41875" rtlCol="0" anchor="b"/>
          <a:lstStyle>
            <a:lvl1pPr algn="r">
              <a:defRPr sz="1100"/>
            </a:lvl1pPr>
          </a:lstStyle>
          <a:p>
            <a:fld id="{D740BA30-286F-40A0-8978-0FEA4D1947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58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0BA30-286F-40A0-8978-0FEA4D1947FB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9231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•"/>
            </a:pPr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3" name="그룹 1003"/>
          <p:cNvGrpSpPr/>
          <p:nvPr/>
        </p:nvGrpSpPr>
        <p:grpSpPr>
          <a:xfrm>
            <a:off x="2351823" y="4537464"/>
            <a:ext cx="6045617" cy="43815"/>
            <a:chOff x="2351823" y="4537464"/>
            <a:chExt cx="6045617" cy="43815"/>
          </a:xfrm>
        </p:grpSpPr>
        <p:pic>
          <p:nvPicPr>
            <p:cNvPr id="9" name="Object 8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5400000">
              <a:off x="2351823" y="4537464"/>
              <a:ext cx="6045617" cy="43815"/>
            </a:xfrm>
            <a:prstGeom prst="rect">
              <a:avLst/>
            </a:prstGeom>
          </p:spPr>
        </p:pic>
      </p:grpSp>
      <p:grpSp>
        <p:nvGrpSpPr>
          <p:cNvPr id="4" name="그룹 3"/>
          <p:cNvGrpSpPr/>
          <p:nvPr/>
        </p:nvGrpSpPr>
        <p:grpSpPr>
          <a:xfrm>
            <a:off x="-2728913" y="-334570"/>
            <a:ext cx="15835398" cy="7887291"/>
            <a:chOff x="-2714439" y="-325386"/>
            <a:chExt cx="15835398" cy="7887291"/>
          </a:xfrm>
        </p:grpSpPr>
        <p:grpSp>
          <p:nvGrpSpPr>
            <p:cNvPr id="2" name="그룹 1"/>
            <p:cNvGrpSpPr/>
            <p:nvPr/>
          </p:nvGrpSpPr>
          <p:grpSpPr>
            <a:xfrm>
              <a:off x="-258466" y="-325386"/>
              <a:ext cx="11414400" cy="7887291"/>
              <a:chOff x="-258466" y="-325386"/>
              <a:chExt cx="11414400" cy="7887291"/>
            </a:xfrm>
          </p:grpSpPr>
          <p:grpSp>
            <p:nvGrpSpPr>
              <p:cNvPr id="1001" name="그룹 1001"/>
              <p:cNvGrpSpPr/>
              <p:nvPr/>
            </p:nvGrpSpPr>
            <p:grpSpPr>
              <a:xfrm>
                <a:off x="0" y="0"/>
                <a:ext cx="10695238" cy="7561905"/>
                <a:chOff x="0" y="0"/>
                <a:chExt cx="10695238" cy="7561905"/>
              </a:xfrm>
            </p:grpSpPr>
            <p:pic>
              <p:nvPicPr>
                <p:cNvPr id="3" name="Object 2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0" y="0"/>
                  <a:ext cx="10695238" cy="7561905"/>
                </a:xfrm>
                <a:prstGeom prst="rect">
                  <a:avLst/>
                </a:prstGeom>
              </p:spPr>
            </p:pic>
          </p:grpSp>
          <p:grpSp>
            <p:nvGrpSpPr>
              <p:cNvPr id="1008" name="그룹 1008"/>
              <p:cNvGrpSpPr/>
              <p:nvPr/>
            </p:nvGrpSpPr>
            <p:grpSpPr>
              <a:xfrm>
                <a:off x="-258466" y="-232253"/>
                <a:ext cx="2709299" cy="2181341"/>
                <a:chOff x="-258466" y="-232253"/>
                <a:chExt cx="2709299" cy="2181341"/>
              </a:xfrm>
            </p:grpSpPr>
            <p:grpSp>
              <p:nvGrpSpPr>
                <p:cNvPr id="1009" name="그룹 1009"/>
                <p:cNvGrpSpPr/>
                <p:nvPr/>
              </p:nvGrpSpPr>
              <p:grpSpPr>
                <a:xfrm>
                  <a:off x="453142" y="-195850"/>
                  <a:ext cx="1576858" cy="2028113"/>
                  <a:chOff x="453142" y="-195850"/>
                  <a:chExt cx="1576858" cy="2028113"/>
                </a:xfrm>
              </p:grpSpPr>
              <p:pic>
                <p:nvPicPr>
                  <p:cNvPr id="26" name="Object 25"/>
                  <p:cNvPicPr>
                    <a:picLocks noChangeAspect="1"/>
                  </p:cNvPicPr>
                  <p:nvPr/>
                </p:nvPicPr>
                <p:blipFill>
                  <a:blip r:embed="rId5" cstate="print"/>
                  <a:stretch>
                    <a:fillRect/>
                  </a:stretch>
                </p:blipFill>
                <p:spPr>
                  <a:xfrm rot="6420000">
                    <a:off x="453142" y="-195850"/>
                    <a:ext cx="1576858" cy="2028113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010" name="그룹 1010"/>
                <p:cNvGrpSpPr/>
                <p:nvPr/>
              </p:nvGrpSpPr>
              <p:grpSpPr>
                <a:xfrm>
                  <a:off x="225043" y="658496"/>
                  <a:ext cx="652130" cy="1490582"/>
                  <a:chOff x="225043" y="658496"/>
                  <a:chExt cx="652130" cy="1490582"/>
                </a:xfrm>
              </p:grpSpPr>
              <p:pic>
                <p:nvPicPr>
                  <p:cNvPr id="29" name="Object 28"/>
                  <p:cNvPicPr>
                    <a:picLocks noChangeAspect="1"/>
                  </p:cNvPicPr>
                  <p:nvPr/>
                </p:nvPicPr>
                <p:blipFill>
                  <a:blip r:embed="rId6" cstate="print"/>
                  <a:stretch>
                    <a:fillRect/>
                  </a:stretch>
                </p:blipFill>
                <p:spPr>
                  <a:xfrm rot="4320000">
                    <a:off x="225043" y="658496"/>
                    <a:ext cx="652130" cy="1490582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011" name="그룹 1011"/>
              <p:cNvGrpSpPr/>
              <p:nvPr/>
            </p:nvGrpSpPr>
            <p:grpSpPr>
              <a:xfrm>
                <a:off x="8385687" y="-325386"/>
                <a:ext cx="2770247" cy="3203823"/>
                <a:chOff x="8385687" y="-325386"/>
                <a:chExt cx="2770247" cy="3203823"/>
              </a:xfrm>
            </p:grpSpPr>
            <p:grpSp>
              <p:nvGrpSpPr>
                <p:cNvPr id="1012" name="그룹 1012"/>
                <p:cNvGrpSpPr/>
                <p:nvPr/>
              </p:nvGrpSpPr>
              <p:grpSpPr>
                <a:xfrm>
                  <a:off x="8385687" y="-325386"/>
                  <a:ext cx="2770247" cy="2174644"/>
                  <a:chOff x="8385687" y="-325386"/>
                  <a:chExt cx="2770247" cy="2174644"/>
                </a:xfrm>
              </p:grpSpPr>
              <p:pic>
                <p:nvPicPr>
                  <p:cNvPr id="34" name="Object 33"/>
                  <p:cNvPicPr>
                    <a:picLocks noChangeAspect="1"/>
                  </p:cNvPicPr>
                  <p:nvPr/>
                </p:nvPicPr>
                <p:blipFill>
                  <a:blip r:embed="rId7" cstate="print"/>
                  <a:stretch>
                    <a:fillRect/>
                  </a:stretch>
                </p:blipFill>
                <p:spPr>
                  <a:xfrm rot="1200000">
                    <a:off x="8385687" y="-325386"/>
                    <a:ext cx="2770247" cy="217464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013" name="그룹 1013"/>
                <p:cNvGrpSpPr/>
                <p:nvPr/>
              </p:nvGrpSpPr>
              <p:grpSpPr>
                <a:xfrm>
                  <a:off x="9849540" y="1061542"/>
                  <a:ext cx="794892" cy="1816895"/>
                  <a:chOff x="9849540" y="1061542"/>
                  <a:chExt cx="794892" cy="1816895"/>
                </a:xfrm>
              </p:grpSpPr>
              <p:pic>
                <p:nvPicPr>
                  <p:cNvPr id="37" name="Object 36"/>
                  <p:cNvPicPr>
                    <a:picLocks noChangeAspect="1"/>
                  </p:cNvPicPr>
                  <p:nvPr/>
                </p:nvPicPr>
                <p:blipFill>
                  <a:blip r:embed="rId8" cstate="print"/>
                  <a:stretch>
                    <a:fillRect/>
                  </a:stretch>
                </p:blipFill>
                <p:spPr>
                  <a:xfrm rot="2580000">
                    <a:off x="9849540" y="1061542"/>
                    <a:ext cx="794892" cy="1816895"/>
                  </a:xfrm>
                  <a:prstGeom prst="rect">
                    <a:avLst/>
                  </a:prstGeom>
                </p:spPr>
              </p:pic>
            </p:grpSp>
          </p:grpSp>
        </p:grpSp>
        <p:grpSp>
          <p:nvGrpSpPr>
            <p:cNvPr id="1002" name="그룹 1002"/>
            <p:cNvGrpSpPr/>
            <p:nvPr/>
          </p:nvGrpSpPr>
          <p:grpSpPr>
            <a:xfrm>
              <a:off x="-2714439" y="4574001"/>
              <a:ext cx="5900735" cy="56704"/>
              <a:chOff x="-2714439" y="4574001"/>
              <a:chExt cx="5900735" cy="56704"/>
            </a:xfrm>
          </p:grpSpPr>
          <p:pic>
            <p:nvPicPr>
              <p:cNvPr id="6" name="Object 5"/>
              <p:cNvPicPr>
                <a:picLocks noChangeAspect="1"/>
              </p:cNvPicPr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 rot="5400000">
                <a:off x="-2714439" y="4574001"/>
                <a:ext cx="5900735" cy="56704"/>
              </a:xfrm>
              <a:prstGeom prst="rect">
                <a:avLst/>
              </a:prstGeom>
            </p:spPr>
          </p:pic>
        </p:grpSp>
        <p:grpSp>
          <p:nvGrpSpPr>
            <p:cNvPr id="1004" name="그룹 1004"/>
            <p:cNvGrpSpPr/>
            <p:nvPr/>
          </p:nvGrpSpPr>
          <p:grpSpPr>
            <a:xfrm>
              <a:off x="7806326" y="4889982"/>
              <a:ext cx="5314633" cy="51072"/>
              <a:chOff x="7806326" y="4889982"/>
              <a:chExt cx="5314633" cy="51072"/>
            </a:xfrm>
          </p:grpSpPr>
          <p:pic>
            <p:nvPicPr>
              <p:cNvPr id="12" name="Object 11"/>
              <p:cNvPicPr>
                <a:picLocks noChangeAspect="1"/>
              </p:cNvPicPr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 rot="5400000">
                <a:off x="7806326" y="4889982"/>
                <a:ext cx="5314633" cy="51072"/>
              </a:xfrm>
              <a:prstGeom prst="rect">
                <a:avLst/>
              </a:prstGeom>
            </p:spPr>
          </p:pic>
        </p:grpSp>
        <p:grpSp>
          <p:nvGrpSpPr>
            <p:cNvPr id="1005" name="그룹 1005"/>
            <p:cNvGrpSpPr/>
            <p:nvPr/>
          </p:nvGrpSpPr>
          <p:grpSpPr>
            <a:xfrm>
              <a:off x="4457" y="7297312"/>
              <a:ext cx="10942204" cy="51539"/>
              <a:chOff x="4457" y="7297312"/>
              <a:chExt cx="10942204" cy="51539"/>
            </a:xfrm>
          </p:grpSpPr>
          <p:grpSp>
            <p:nvGrpSpPr>
              <p:cNvPr id="1006" name="그룹 1006"/>
              <p:cNvGrpSpPr/>
              <p:nvPr/>
            </p:nvGrpSpPr>
            <p:grpSpPr>
              <a:xfrm>
                <a:off x="4758301" y="7297312"/>
                <a:ext cx="6188360" cy="51539"/>
                <a:chOff x="4758301" y="7297312"/>
                <a:chExt cx="6188360" cy="51539"/>
              </a:xfrm>
            </p:grpSpPr>
            <p:pic>
              <p:nvPicPr>
                <p:cNvPr id="16" name="Object 15"/>
                <p:cNvPicPr>
                  <a:picLocks noChangeAspect="1"/>
                </p:cNvPicPr>
                <p:nvPr/>
              </p:nvPicPr>
              <p:blipFill>
                <a:blip r:embed="rId11" cstate="print"/>
                <a:stretch>
                  <a:fillRect/>
                </a:stretch>
              </p:blipFill>
              <p:spPr>
                <a:xfrm>
                  <a:off x="4758301" y="7297312"/>
                  <a:ext cx="6188360" cy="51539"/>
                </a:xfrm>
                <a:prstGeom prst="rect">
                  <a:avLst/>
                </a:prstGeom>
              </p:spPr>
            </p:pic>
          </p:grpSp>
          <p:grpSp>
            <p:nvGrpSpPr>
              <p:cNvPr id="1007" name="그룹 1007"/>
              <p:cNvGrpSpPr/>
              <p:nvPr/>
            </p:nvGrpSpPr>
            <p:grpSpPr>
              <a:xfrm>
                <a:off x="4457" y="7297312"/>
                <a:ext cx="6188360" cy="51539"/>
                <a:chOff x="4457" y="7297312"/>
                <a:chExt cx="6188360" cy="51539"/>
              </a:xfrm>
            </p:grpSpPr>
            <p:pic>
              <p:nvPicPr>
                <p:cNvPr id="19" name="Object 18"/>
                <p:cNvPicPr>
                  <a:picLocks noChangeAspect="1"/>
                </p:cNvPicPr>
                <p:nvPr/>
              </p:nvPicPr>
              <p:blipFill>
                <a:blip r:embed="rId12" cstate="print"/>
                <a:stretch>
                  <a:fillRect/>
                </a:stretch>
              </p:blipFill>
              <p:spPr>
                <a:xfrm>
                  <a:off x="4457" y="7297312"/>
                  <a:ext cx="6188360" cy="51539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22" name="Object 22"/>
          <p:cNvSpPr txBox="1"/>
          <p:nvPr/>
        </p:nvSpPr>
        <p:spPr>
          <a:xfrm>
            <a:off x="1966696" y="895936"/>
            <a:ext cx="6761846" cy="63094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500" kern="0" spc="-200" dirty="0" smtClean="0">
                <a:solidFill>
                  <a:srgbClr val="865227"/>
                </a:solidFill>
                <a:latin typeface="HY산B" panose="02030600000101010101" pitchFamily="18" charset="-127"/>
                <a:ea typeface="HY산B" panose="02030600000101010101" pitchFamily="18" charset="-127"/>
                <a:cs typeface="GyeonggiTitle Bold" pitchFamily="34" charset="0"/>
              </a:rPr>
              <a:t>행불선원 행사일정</a:t>
            </a:r>
            <a:endParaRPr lang="en-US" dirty="0">
              <a:latin typeface="HY산B" panose="02030600000101010101" pitchFamily="18" charset="-127"/>
              <a:ea typeface="HY산B" panose="02030600000101010101" pitchFamily="18" charset="-127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47303" y="581025"/>
            <a:ext cx="10098472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200" kern="0" spc="-100" dirty="0" smtClean="0">
                <a:solidFill>
                  <a:srgbClr val="2E5932"/>
                </a:solidFill>
                <a:latin typeface="HY산B" panose="02030600000101010101" pitchFamily="18" charset="-127"/>
                <a:ea typeface="HY산B" panose="02030600000101010101" pitchFamily="18" charset="-127"/>
                <a:cs typeface="GyeonggiTitle Bold" pitchFamily="34" charset="0"/>
              </a:rPr>
              <a:t>2024년 </a:t>
            </a:r>
            <a:r>
              <a:rPr lang="ko-KR" altLang="en-US" sz="2200" kern="0" spc="-100" dirty="0" smtClean="0">
                <a:solidFill>
                  <a:srgbClr val="2E5932"/>
                </a:solidFill>
                <a:latin typeface="HY산B" panose="02030600000101010101" pitchFamily="18" charset="-127"/>
                <a:ea typeface="HY산B" panose="02030600000101010101" pitchFamily="18" charset="-127"/>
                <a:cs typeface="GyeonggiTitle Bold" pitchFamily="34" charset="0"/>
              </a:rPr>
              <a:t>하</a:t>
            </a:r>
            <a:r>
              <a:rPr lang="en-US" sz="2200" kern="0" spc="-100" dirty="0" err="1" smtClean="0">
                <a:solidFill>
                  <a:srgbClr val="2E5932"/>
                </a:solidFill>
                <a:latin typeface="HY산B" panose="02030600000101010101" pitchFamily="18" charset="-127"/>
                <a:ea typeface="HY산B" panose="02030600000101010101" pitchFamily="18" charset="-127"/>
                <a:cs typeface="GyeonggiTitle Bold" pitchFamily="34" charset="0"/>
              </a:rPr>
              <a:t>반기</a:t>
            </a:r>
            <a:endParaRPr lang="en-US" dirty="0">
              <a:latin typeface="HY산B" panose="02030600000101010101" pitchFamily="18" charset="-127"/>
              <a:ea typeface="HY산B" panose="02030600000101010101" pitchFamily="18" charset="-127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44108" y="1967571"/>
            <a:ext cx="1008084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kern="0" spc="-100" dirty="0" smtClean="0">
                <a:solidFill>
                  <a:srgbClr val="865227"/>
                </a:solidFill>
                <a:latin typeface="HY산B" panose="02030600000101010101" pitchFamily="18" charset="-127"/>
                <a:ea typeface="HY산B" panose="02030600000101010101" pitchFamily="18" charset="-127"/>
                <a:cs typeface="GyeonggiTitle Bold" pitchFamily="34" charset="0"/>
              </a:rPr>
              <a:t>7월</a:t>
            </a:r>
            <a:endParaRPr lang="en-US" dirty="0">
              <a:solidFill>
                <a:srgbClr val="865227"/>
              </a:solidFill>
              <a:latin typeface="HY산B" panose="02030600000101010101" pitchFamily="18" charset="-127"/>
              <a:ea typeface="HY산B" panose="02030600000101010101" pitchFamily="18" charset="-127"/>
            </a:endParaRPr>
          </a:p>
        </p:txBody>
      </p:sp>
      <p:grpSp>
        <p:nvGrpSpPr>
          <p:cNvPr id="78" name="그룹 77"/>
          <p:cNvGrpSpPr/>
          <p:nvPr/>
        </p:nvGrpSpPr>
        <p:grpSpPr>
          <a:xfrm>
            <a:off x="6270459" y="1999584"/>
            <a:ext cx="3226521" cy="4144041"/>
            <a:chOff x="1455929" y="1380154"/>
            <a:chExt cx="3226521" cy="4144041"/>
          </a:xfrm>
        </p:grpSpPr>
        <p:sp>
          <p:nvSpPr>
            <p:cNvPr id="79" name="TextBox 78"/>
            <p:cNvSpPr txBox="1"/>
            <p:nvPr/>
          </p:nvSpPr>
          <p:spPr>
            <a:xfrm>
              <a:off x="1455929" y="1380154"/>
              <a:ext cx="790601" cy="38733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35000"/>
                </a:lnSpc>
              </a:pP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05</a:t>
              </a:r>
              <a:r>
                <a:rPr lang="ko-KR" altLang="en-US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일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kern="0" spc="-1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토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  <a:endParaRPr lang="en-US" altLang="ko-KR" sz="1300" kern="0" spc="-1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06</a:t>
              </a:r>
              <a:r>
                <a:rPr lang="ko-KR" altLang="en-US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일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kern="0" spc="-1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일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  <a:endParaRPr lang="en-US" altLang="ko-KR" sz="1300" kern="0" spc="-1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19</a:t>
              </a:r>
              <a:r>
                <a:rPr lang="ko-KR" altLang="en-US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일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토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 algn="ctr">
                <a:lnSpc>
                  <a:spcPct val="135000"/>
                </a:lnSpc>
              </a:pP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26</a:t>
              </a:r>
              <a:r>
                <a:rPr lang="ko-KR" altLang="en-US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일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kern="0" spc="-1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토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  <a:endParaRPr lang="en-US" altLang="ko-KR" sz="1300" kern="0" spc="-1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  <a:p>
              <a:pPr algn="ctr">
                <a:lnSpc>
                  <a:spcPct val="135000"/>
                </a:lnSpc>
              </a:pPr>
              <a:endParaRPr lang="en-US" altLang="ko-KR" sz="1300" kern="0" spc="-100" dirty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02</a:t>
              </a:r>
              <a:r>
                <a:rPr lang="ko-KR" altLang="en-US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일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kern="0" spc="-1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토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  <a:endParaRPr lang="en-US" altLang="ko-KR" sz="1300" kern="0" spc="-1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03</a:t>
              </a:r>
              <a:r>
                <a:rPr lang="ko-KR" altLang="en-US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일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kern="0" spc="-1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일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  <a:endParaRPr lang="en-US" altLang="ko-KR" sz="1300" kern="0" spc="-1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16</a:t>
              </a:r>
              <a:r>
                <a:rPr lang="ko-KR" altLang="en-US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일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토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 algn="ctr">
                <a:lnSpc>
                  <a:spcPct val="135000"/>
                </a:lnSpc>
              </a:pP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28</a:t>
              </a:r>
              <a:r>
                <a:rPr lang="ko-KR" altLang="en-US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일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목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 algn="ctr">
                <a:lnSpc>
                  <a:spcPct val="135000"/>
                </a:lnSpc>
              </a:pPr>
              <a:endParaRPr lang="en-US" altLang="ko-KR" sz="1300" kern="0" spc="-1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07</a:t>
              </a:r>
              <a:r>
                <a:rPr lang="ko-KR" altLang="en-US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일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토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  <a:endParaRPr lang="en-US" altLang="ko-KR" sz="1300" kern="0" spc="-1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08</a:t>
              </a:r>
              <a:r>
                <a:rPr lang="ko-KR" altLang="en-US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일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kern="0" spc="-1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일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  <a:endParaRPr lang="en-US" altLang="ko-KR" sz="1300" kern="0" spc="-1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12</a:t>
              </a:r>
              <a:r>
                <a:rPr lang="ko-KR" altLang="en-US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일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kern="0" spc="-1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목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  <a:endParaRPr lang="en-US" altLang="ko-KR" sz="1300" kern="0" spc="-1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21</a:t>
              </a:r>
              <a:r>
                <a:rPr lang="ko-KR" altLang="en-US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일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kern="0" spc="-1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토</a:t>
              </a:r>
              <a:r>
                <a:rPr lang="en-US" altLang="ko-KR" sz="1300" kern="0" spc="-1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  <a:endParaRPr lang="en-US" altLang="ko-KR" sz="1300" kern="0" spc="-1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165414" y="1380753"/>
              <a:ext cx="2517036" cy="4143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35000"/>
                </a:lnSpc>
              </a:pP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아미타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명상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이천도량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15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주년 개원 기념법회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이천도량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  <a:endParaRPr lang="en-US" altLang="ko-KR" sz="1300" dirty="0" smtClean="0">
                <a:solidFill>
                  <a:srgbClr val="2E593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  <a:p>
              <a:pPr>
                <a:lnSpc>
                  <a:spcPct val="135000"/>
                </a:lnSpc>
              </a:pP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토요법회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서</a:t>
              </a:r>
              <a:r>
                <a:rPr lang="ko-KR" altLang="en-US" sz="1300" dirty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울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계룡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산신재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계룡도량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endParaRPr lang="en-US" altLang="ko-KR" sz="1300" dirty="0" smtClean="0">
                <a:solidFill>
                  <a:srgbClr val="2E593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  <a:p>
              <a:pPr>
                <a:lnSpc>
                  <a:spcPct val="135000"/>
                </a:lnSpc>
              </a:pP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아미타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명상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이천도량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일요법회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및 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천도재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이</a:t>
              </a:r>
              <a:r>
                <a:rPr lang="ko-KR" altLang="en-US" sz="1300" dirty="0" err="1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천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토요법회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서울도량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9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차 백일기도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서울도량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endParaRPr lang="en-US" altLang="ko-KR" sz="1300" dirty="0" smtClean="0">
                <a:solidFill>
                  <a:srgbClr val="2E593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  <a:p>
              <a:pPr>
                <a:lnSpc>
                  <a:spcPct val="135000"/>
                </a:lnSpc>
              </a:pP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아미타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명상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이천도량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일요법회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ko-KR" altLang="en-US" sz="1300" dirty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및 </a:t>
              </a:r>
              <a:r>
                <a:rPr lang="ko-KR" altLang="en-US" sz="1300" dirty="0" err="1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천도재</a:t>
              </a:r>
              <a:r>
                <a:rPr lang="ko-KR" altLang="en-US" sz="1300" dirty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en-US" altLang="ko-KR" sz="1300" dirty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이천도량</a:t>
              </a:r>
              <a:r>
                <a:rPr lang="en-US" altLang="ko-KR" sz="1300" dirty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경전반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종강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서울도량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동지기도 및 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토요법회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서울도량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  <a:endParaRPr lang="en-US" altLang="ko-KR" sz="1300" dirty="0" smtClean="0">
                <a:solidFill>
                  <a:srgbClr val="2E593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  <a:p>
              <a:pPr>
                <a:lnSpc>
                  <a:spcPct val="135000"/>
                </a:lnSpc>
              </a:pPr>
              <a:endParaRPr lang="en-US" altLang="ko-KR" sz="1300" dirty="0" smtClean="0">
                <a:solidFill>
                  <a:srgbClr val="2E593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</p:txBody>
        </p:sp>
      </p:grpSp>
      <p:sp>
        <p:nvSpPr>
          <p:cNvPr id="86" name="Object 41"/>
          <p:cNvSpPr txBox="1"/>
          <p:nvPr/>
        </p:nvSpPr>
        <p:spPr>
          <a:xfrm>
            <a:off x="233487" y="3563215"/>
            <a:ext cx="1008084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endParaRPr lang="en-US" kern="0" spc="-100" dirty="0" smtClean="0">
              <a:solidFill>
                <a:srgbClr val="865227"/>
              </a:solidFill>
              <a:latin typeface="HY산B" panose="02030600000101010101" pitchFamily="18" charset="-127"/>
              <a:ea typeface="HY산B" panose="02030600000101010101" pitchFamily="18" charset="-127"/>
              <a:cs typeface="GyeonggiTitle Bold" pitchFamily="34" charset="0"/>
            </a:endParaRPr>
          </a:p>
          <a:p>
            <a:pPr algn="r"/>
            <a:r>
              <a:rPr lang="en-US" kern="0" spc="-100" dirty="0" smtClean="0">
                <a:solidFill>
                  <a:srgbClr val="865227"/>
                </a:solidFill>
                <a:latin typeface="HY산B" panose="02030600000101010101" pitchFamily="18" charset="-127"/>
                <a:ea typeface="HY산B" panose="02030600000101010101" pitchFamily="18" charset="-127"/>
                <a:cs typeface="GyeonggiTitle Bold" pitchFamily="34" charset="0"/>
              </a:rPr>
              <a:t>8</a:t>
            </a:r>
            <a:r>
              <a:rPr lang="en-US" kern="0" spc="-100" dirty="0" smtClean="0">
                <a:solidFill>
                  <a:srgbClr val="865227"/>
                </a:solidFill>
                <a:latin typeface="HY산B" panose="02030600000101010101" pitchFamily="18" charset="-127"/>
                <a:ea typeface="HY산B" panose="02030600000101010101" pitchFamily="18" charset="-127"/>
                <a:cs typeface="GyeonggiTitle Bold" pitchFamily="34" charset="0"/>
              </a:rPr>
              <a:t>월</a:t>
            </a:r>
            <a:endParaRPr lang="en-US" dirty="0">
              <a:solidFill>
                <a:srgbClr val="865227"/>
              </a:solidFill>
              <a:latin typeface="HY산B" panose="02030600000101010101" pitchFamily="18" charset="-127"/>
              <a:ea typeface="HY산B" panose="02030600000101010101" pitchFamily="18" charset="-127"/>
            </a:endParaRPr>
          </a:p>
        </p:txBody>
      </p:sp>
      <p:sp>
        <p:nvSpPr>
          <p:cNvPr id="87" name="Object 41"/>
          <p:cNvSpPr txBox="1"/>
          <p:nvPr/>
        </p:nvSpPr>
        <p:spPr>
          <a:xfrm>
            <a:off x="264281" y="5436338"/>
            <a:ext cx="1008084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endParaRPr lang="en-US" kern="0" spc="-100" dirty="0" smtClean="0">
              <a:solidFill>
                <a:srgbClr val="865227"/>
              </a:solidFill>
              <a:latin typeface="HY산B" panose="02030600000101010101" pitchFamily="18" charset="-127"/>
              <a:ea typeface="HY산B" panose="02030600000101010101" pitchFamily="18" charset="-127"/>
              <a:cs typeface="GyeonggiTitle Bold" pitchFamily="34" charset="0"/>
            </a:endParaRPr>
          </a:p>
          <a:p>
            <a:pPr algn="r"/>
            <a:endParaRPr lang="en-US" kern="0" spc="-100" dirty="0" smtClean="0">
              <a:solidFill>
                <a:srgbClr val="865227"/>
              </a:solidFill>
              <a:latin typeface="HY산B" panose="02030600000101010101" pitchFamily="18" charset="-127"/>
              <a:ea typeface="HY산B" panose="02030600000101010101" pitchFamily="18" charset="-127"/>
              <a:cs typeface="GyeonggiTitle Bold" pitchFamily="34" charset="0"/>
            </a:endParaRPr>
          </a:p>
          <a:p>
            <a:pPr algn="r"/>
            <a:r>
              <a:rPr lang="en-US" kern="0" spc="-100" dirty="0" smtClean="0">
                <a:solidFill>
                  <a:srgbClr val="865227"/>
                </a:solidFill>
                <a:latin typeface="HY산B" panose="02030600000101010101" pitchFamily="18" charset="-127"/>
                <a:ea typeface="HY산B" panose="02030600000101010101" pitchFamily="18" charset="-127"/>
                <a:cs typeface="GyeonggiTitle Bold" pitchFamily="34" charset="0"/>
              </a:rPr>
              <a:t>9월</a:t>
            </a:r>
            <a:endParaRPr lang="en-US" dirty="0">
              <a:solidFill>
                <a:srgbClr val="865227"/>
              </a:solidFill>
              <a:latin typeface="HY산B" panose="02030600000101010101" pitchFamily="18" charset="-127"/>
              <a:ea typeface="HY산B" panose="02030600000101010101" pitchFamily="18" charset="-127"/>
            </a:endParaRPr>
          </a:p>
        </p:txBody>
      </p:sp>
      <p:sp>
        <p:nvSpPr>
          <p:cNvPr id="88" name="Object 41"/>
          <p:cNvSpPr txBox="1"/>
          <p:nvPr/>
        </p:nvSpPr>
        <p:spPr>
          <a:xfrm>
            <a:off x="5323806" y="1966952"/>
            <a:ext cx="1008084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kern="0" spc="-100" dirty="0" smtClean="0">
                <a:solidFill>
                  <a:srgbClr val="865227"/>
                </a:solidFill>
                <a:latin typeface="HY산B" panose="02030600000101010101" pitchFamily="18" charset="-127"/>
                <a:ea typeface="HY산B" panose="02030600000101010101" pitchFamily="18" charset="-127"/>
                <a:cs typeface="GyeonggiTitle Bold" pitchFamily="34" charset="0"/>
              </a:rPr>
              <a:t>10월</a:t>
            </a:r>
            <a:endParaRPr lang="en-US" dirty="0">
              <a:solidFill>
                <a:srgbClr val="865227"/>
              </a:solidFill>
              <a:latin typeface="HY산B" panose="02030600000101010101" pitchFamily="18" charset="-127"/>
              <a:ea typeface="HY산B" panose="02030600000101010101" pitchFamily="18" charset="-127"/>
            </a:endParaRPr>
          </a:p>
        </p:txBody>
      </p:sp>
      <p:sp>
        <p:nvSpPr>
          <p:cNvPr id="89" name="Object 41"/>
          <p:cNvSpPr txBox="1"/>
          <p:nvPr/>
        </p:nvSpPr>
        <p:spPr>
          <a:xfrm>
            <a:off x="5323806" y="3296862"/>
            <a:ext cx="1008084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kern="0" spc="-100" dirty="0" smtClean="0">
                <a:solidFill>
                  <a:srgbClr val="865227"/>
                </a:solidFill>
                <a:latin typeface="HY산B" panose="02030600000101010101" pitchFamily="18" charset="-127"/>
                <a:ea typeface="HY산B" panose="02030600000101010101" pitchFamily="18" charset="-127"/>
                <a:cs typeface="GyeonggiTitle Bold" pitchFamily="34" charset="0"/>
              </a:rPr>
              <a:t>11월</a:t>
            </a:r>
            <a:endParaRPr lang="en-US" dirty="0">
              <a:solidFill>
                <a:srgbClr val="865227"/>
              </a:solidFill>
              <a:latin typeface="HY산B" panose="02030600000101010101" pitchFamily="18" charset="-127"/>
              <a:ea typeface="HY산B" panose="02030600000101010101" pitchFamily="18" charset="-127"/>
            </a:endParaRPr>
          </a:p>
        </p:txBody>
      </p:sp>
      <p:sp>
        <p:nvSpPr>
          <p:cNvPr id="90" name="Object 41"/>
          <p:cNvSpPr txBox="1"/>
          <p:nvPr/>
        </p:nvSpPr>
        <p:spPr>
          <a:xfrm>
            <a:off x="5262374" y="4092942"/>
            <a:ext cx="1069515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endParaRPr lang="en-US" kern="0" spc="-100" dirty="0" smtClean="0">
              <a:solidFill>
                <a:srgbClr val="865227"/>
              </a:solidFill>
              <a:latin typeface="HY산B" panose="02030600000101010101" pitchFamily="18" charset="-127"/>
              <a:ea typeface="HY산B" panose="02030600000101010101" pitchFamily="18" charset="-127"/>
              <a:cs typeface="GyeonggiTitle Bold" pitchFamily="34" charset="0"/>
            </a:endParaRPr>
          </a:p>
          <a:p>
            <a:pPr algn="r"/>
            <a:endParaRPr lang="en-US" kern="0" spc="-100" dirty="0" smtClean="0">
              <a:solidFill>
                <a:srgbClr val="865227"/>
              </a:solidFill>
              <a:latin typeface="HY산B" panose="02030600000101010101" pitchFamily="18" charset="-127"/>
              <a:ea typeface="HY산B" panose="02030600000101010101" pitchFamily="18" charset="-127"/>
            </a:endParaRPr>
          </a:p>
          <a:p>
            <a:pPr algn="r"/>
            <a:r>
              <a:rPr lang="en-US" kern="0" spc="-100" dirty="0" smtClean="0">
                <a:solidFill>
                  <a:srgbClr val="865227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12</a:t>
            </a:r>
            <a:r>
              <a:rPr lang="ko-KR" altLang="en-US" kern="0" spc="-100" dirty="0" smtClean="0">
                <a:solidFill>
                  <a:srgbClr val="865227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월</a:t>
            </a:r>
            <a:endParaRPr lang="en-US" altLang="ko-KR" kern="0" spc="-100" dirty="0" smtClean="0">
              <a:solidFill>
                <a:srgbClr val="865227"/>
              </a:solidFill>
              <a:latin typeface="HY산B" panose="02030600000101010101" pitchFamily="18" charset="-127"/>
              <a:ea typeface="HY산B" panose="02030600000101010101" pitchFamily="18" charset="-127"/>
            </a:endParaRPr>
          </a:p>
          <a:p>
            <a:pPr algn="r"/>
            <a:endParaRPr lang="en-US" dirty="0">
              <a:solidFill>
                <a:srgbClr val="865227"/>
              </a:solidFill>
              <a:latin typeface="HY산B" panose="02030600000101010101" pitchFamily="18" charset="-127"/>
              <a:ea typeface="HY산B" panose="02030600000101010101" pitchFamily="18" charset="-127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1241570" y="1868667"/>
            <a:ext cx="3123615" cy="5549187"/>
            <a:chOff x="1382977" y="1327473"/>
            <a:chExt cx="3209621" cy="5279249"/>
          </a:xfrm>
        </p:grpSpPr>
        <p:sp>
          <p:nvSpPr>
            <p:cNvPr id="7" name="TextBox 6"/>
            <p:cNvSpPr txBox="1"/>
            <p:nvPr/>
          </p:nvSpPr>
          <p:spPr>
            <a:xfrm>
              <a:off x="1382977" y="1380154"/>
              <a:ext cx="940500" cy="5226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06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(</a:t>
              </a:r>
              <a:r>
                <a:rPr lang="ko-KR" altLang="en-US" sz="13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토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)</a:t>
              </a:r>
              <a:endParaRPr lang="en-US" altLang="ko-KR" sz="13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07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(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)</a:t>
              </a:r>
            </a:p>
            <a:p>
              <a:pPr algn="ctr"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14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(</a:t>
              </a:r>
              <a:r>
                <a:rPr lang="ko-KR" altLang="en-US" sz="13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)</a:t>
              </a:r>
              <a:endParaRPr lang="en-US" altLang="ko-KR" sz="13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20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(</a:t>
              </a:r>
              <a:r>
                <a:rPr lang="ko-KR" altLang="en-US" sz="13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토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)</a:t>
              </a:r>
              <a:endParaRPr lang="en-US" altLang="ko-KR" sz="13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21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(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)</a:t>
              </a:r>
            </a:p>
            <a:p>
              <a:pPr algn="ctr"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28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(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)</a:t>
              </a:r>
              <a:endParaRPr lang="en-US" altLang="ko-KR" sz="1300" dirty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</a:endParaRPr>
            </a:p>
            <a:p>
              <a:pPr algn="ctr">
                <a:lnSpc>
                  <a:spcPct val="135000"/>
                </a:lnSpc>
              </a:pPr>
              <a:endParaRPr lang="en-US" altLang="ko-KR" sz="13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03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(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토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)</a:t>
              </a:r>
            </a:p>
            <a:p>
              <a:pPr algn="ctr"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04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(</a:t>
              </a:r>
              <a:r>
                <a:rPr lang="ko-KR" altLang="en-US" sz="13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)</a:t>
              </a:r>
              <a:endParaRPr lang="en-US" altLang="ko-KR" sz="13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10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(</a:t>
              </a:r>
              <a:r>
                <a:rPr lang="ko-KR" altLang="en-US" sz="13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토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)</a:t>
              </a:r>
              <a:endParaRPr lang="en-US" altLang="ko-KR" sz="13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11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(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)</a:t>
              </a:r>
            </a:p>
            <a:p>
              <a:pPr algn="ctr"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17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(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토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)</a:t>
              </a:r>
              <a:endParaRPr lang="en-US" altLang="ko-KR" sz="1300" dirty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18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(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)</a:t>
              </a:r>
              <a:endParaRPr lang="en-US" altLang="ko-KR" sz="1300" dirty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22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(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목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)</a:t>
              </a:r>
              <a:endParaRPr lang="en-US" altLang="ko-KR" sz="1300" dirty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 </a:t>
              </a:r>
              <a:endParaRPr lang="en-US" altLang="ko-KR" sz="13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07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(</a:t>
              </a:r>
              <a:r>
                <a:rPr lang="ko-KR" altLang="en-US" sz="13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토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)</a:t>
              </a:r>
              <a:endParaRPr lang="en-US" altLang="ko-KR" sz="13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08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(</a:t>
              </a:r>
              <a:r>
                <a:rPr lang="ko-KR" altLang="en-US" sz="13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)</a:t>
              </a:r>
              <a:endParaRPr lang="en-US" altLang="ko-KR" sz="13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17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(</a:t>
              </a:r>
              <a:r>
                <a:rPr lang="ko-KR" altLang="en-US" sz="13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화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)</a:t>
              </a:r>
              <a:endParaRPr lang="en-US" altLang="ko-KR" sz="13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21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(</a:t>
              </a:r>
              <a:r>
                <a:rPr lang="ko-KR" altLang="en-US" sz="13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토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)</a:t>
              </a:r>
              <a:endParaRPr lang="en-US" altLang="ko-KR" sz="13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</a:endParaRPr>
            </a:p>
            <a:p>
              <a:pPr algn="ctr"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26</a:t>
              </a:r>
              <a:r>
                <a:rPr lang="ko-KR" altLang="en-US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일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(</a:t>
              </a:r>
              <a:r>
                <a:rPr lang="ko-KR" altLang="en-US" sz="1300" dirty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목</a:t>
              </a:r>
              <a:r>
                <a:rPr lang="en-US" altLang="ko-KR" sz="1300" dirty="0" smtClean="0">
                  <a:solidFill>
                    <a:srgbClr val="FE6F2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</a:rPr>
                <a:t>)</a:t>
              </a:r>
              <a:endParaRPr lang="en-US" altLang="ko-KR" sz="1300" dirty="0" smtClean="0">
                <a:solidFill>
                  <a:srgbClr val="FE6F22"/>
                </a:solidFill>
                <a:latin typeface="한컴 솔잎 M" panose="02020603020101020101" pitchFamily="18" charset="-127"/>
                <a:ea typeface="한컴 솔잎 M" panose="02020603020101020101" pitchFamily="18" charset="-127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192385" y="1327473"/>
              <a:ext cx="2400213" cy="52265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35000"/>
                </a:lnSpc>
              </a:pP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아미타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명상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이천도량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백중 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입재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이천도량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백중 </a:t>
              </a:r>
              <a:r>
                <a:rPr lang="en-US" altLang="ko-KR" sz="1300" dirty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2</a:t>
              </a:r>
              <a:r>
                <a:rPr lang="ko-KR" altLang="en-US" sz="1300" dirty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재 </a:t>
              </a:r>
              <a:r>
                <a:rPr lang="en-US" altLang="ko-KR" sz="1300" dirty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이천도량</a:t>
              </a:r>
              <a:r>
                <a:rPr lang="en-US" altLang="ko-KR" sz="1300" dirty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토요법회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서울도량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백중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3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재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이천도량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백중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4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재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이천도량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  <a:endParaRPr lang="en-US" altLang="ko-KR" sz="1300" dirty="0" smtClean="0">
                <a:solidFill>
                  <a:srgbClr val="2E593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  <a:p>
              <a:pPr>
                <a:lnSpc>
                  <a:spcPct val="135000"/>
                </a:lnSpc>
              </a:pPr>
              <a:endParaRPr lang="en-US" altLang="ko-KR" sz="1300" dirty="0" smtClean="0">
                <a:solidFill>
                  <a:srgbClr val="2E593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  <a:p>
              <a:pPr>
                <a:lnSpc>
                  <a:spcPct val="135000"/>
                </a:lnSpc>
              </a:pP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아미타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ko-KR" altLang="en-US" sz="1300" dirty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명상 </a:t>
              </a:r>
              <a:r>
                <a:rPr lang="en-US" altLang="ko-KR" sz="1300" dirty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이천도량</a:t>
              </a:r>
              <a:r>
                <a:rPr lang="en-US" altLang="ko-KR" sz="1300" dirty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백중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5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재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태아령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이천도량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칠석기도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서울도량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백중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6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재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이천도량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토요법회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서울도량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백중 회향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이천도량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8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차 백일기도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서울도량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endParaRPr lang="en-US" altLang="ko-KR" sz="1300" dirty="0">
                <a:solidFill>
                  <a:srgbClr val="2E5932"/>
                </a:solidFill>
                <a:latin typeface="한컴 솔잎 M" panose="02020603020101020101" pitchFamily="18" charset="-127"/>
                <a:ea typeface="한컴 솔잎 M" panose="02020603020101020101" pitchFamily="18" charset="-127"/>
                <a:cs typeface="SeoulHangang EB" pitchFamily="34" charset="0"/>
              </a:endParaRPr>
            </a:p>
            <a:p>
              <a:pPr>
                <a:lnSpc>
                  <a:spcPct val="135000"/>
                </a:lnSpc>
              </a:pP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아미타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ko-KR" altLang="en-US" sz="1300" dirty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명상 </a:t>
              </a:r>
              <a:r>
                <a:rPr lang="en-US" altLang="ko-KR" sz="1300" dirty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이천도량</a:t>
              </a:r>
              <a:r>
                <a:rPr lang="en-US" altLang="ko-KR" sz="1300" dirty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일요법회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및 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천도재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이천도량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추석 합동차례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서울도량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토요법회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서울도량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  <a:p>
              <a:pPr>
                <a:lnSpc>
                  <a:spcPct val="135000"/>
                </a:lnSpc>
              </a:pPr>
              <a:r>
                <a:rPr lang="ko-KR" altLang="en-US" sz="1300" dirty="0" err="1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경전반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 개강 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(</a:t>
              </a:r>
              <a:r>
                <a:rPr lang="ko-KR" altLang="en-US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서울도량</a:t>
              </a:r>
              <a:r>
                <a:rPr lang="en-US" altLang="ko-KR" sz="1300" dirty="0" smtClean="0">
                  <a:solidFill>
                    <a:srgbClr val="2E5932"/>
                  </a:solidFill>
                  <a:latin typeface="한컴 솔잎 M" panose="02020603020101020101" pitchFamily="18" charset="-127"/>
                  <a:ea typeface="한컴 솔잎 M" panose="02020603020101020101" pitchFamily="18" charset="-127"/>
                  <a:cs typeface="SeoulHangang EB" pitchFamily="34" charset="0"/>
                </a:rPr>
                <a:t>)</a:t>
              </a:r>
            </a:p>
          </p:txBody>
        </p:sp>
      </p:grpSp>
      <p:sp>
        <p:nvSpPr>
          <p:cNvPr id="44" name="모서리가 둥근 직사각형 43"/>
          <p:cNvSpPr/>
          <p:nvPr/>
        </p:nvSpPr>
        <p:spPr>
          <a:xfrm>
            <a:off x="5631188" y="6143625"/>
            <a:ext cx="4593899" cy="990600"/>
          </a:xfrm>
          <a:prstGeom prst="roundRect">
            <a:avLst/>
          </a:prstGeom>
          <a:solidFill>
            <a:srgbClr val="F1E799"/>
          </a:solidFill>
          <a:ln w="57150" cmpd="dbl">
            <a:solidFill>
              <a:schemeClr val="accent6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lnSpc>
                <a:spcPct val="140000"/>
              </a:lnSpc>
            </a:pPr>
            <a:r>
              <a:rPr lang="en-US" altLang="ko-KR" sz="1600" b="1" dirty="0" smtClean="0">
                <a:solidFill>
                  <a:srgbClr val="FE6F22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  &lt;</a:t>
            </a:r>
            <a:r>
              <a:rPr lang="ko-KR" altLang="en-US" sz="1600" b="1" dirty="0" smtClean="0">
                <a:solidFill>
                  <a:srgbClr val="FE6F22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온라인강의</a:t>
            </a:r>
            <a:r>
              <a:rPr lang="en-US" altLang="ko-KR" sz="1600" b="1" dirty="0" smtClean="0">
                <a:solidFill>
                  <a:srgbClr val="FE6F22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&gt;  : </a:t>
            </a:r>
            <a:r>
              <a:rPr lang="ko-KR" altLang="en-US" sz="1600" b="1" dirty="0" smtClean="0">
                <a:solidFill>
                  <a:srgbClr val="FE6F22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휴대폰 전송</a:t>
            </a:r>
            <a:endParaRPr lang="en-US" altLang="ko-KR" sz="1600" b="1" dirty="0" smtClean="0">
              <a:solidFill>
                <a:srgbClr val="FE6F22"/>
              </a:solidFill>
              <a:latin typeface="HY산B" panose="02030600000101010101" pitchFamily="18" charset="-127"/>
              <a:ea typeface="HY산B" panose="02030600000101010101" pitchFamily="18" charset="-127"/>
            </a:endParaRPr>
          </a:p>
          <a:p>
            <a:pPr>
              <a:lnSpc>
                <a:spcPct val="140000"/>
              </a:lnSpc>
            </a:pPr>
            <a:r>
              <a:rPr lang="en-US" altLang="ko-KR" sz="1400" b="1" dirty="0" smtClean="0">
                <a:solidFill>
                  <a:srgbClr val="008000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  </a:t>
            </a:r>
            <a:r>
              <a:rPr lang="en-US" altLang="ko-KR" sz="1400" dirty="0" smtClean="0">
                <a:solidFill>
                  <a:srgbClr val="008000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* </a:t>
            </a:r>
            <a:r>
              <a:rPr lang="ko-KR" altLang="en-US" sz="1400" dirty="0" err="1" smtClean="0">
                <a:solidFill>
                  <a:srgbClr val="008000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월호스님의</a:t>
            </a:r>
            <a:r>
              <a:rPr lang="ko-KR" altLang="en-US" sz="1400" dirty="0" smtClean="0">
                <a:solidFill>
                  <a:srgbClr val="008000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 </a:t>
            </a:r>
            <a:r>
              <a:rPr lang="ko-KR" altLang="en-US" sz="1400" dirty="0" err="1" smtClean="0">
                <a:solidFill>
                  <a:srgbClr val="008000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법공양</a:t>
            </a:r>
            <a:r>
              <a:rPr lang="en-US" altLang="ko-KR" sz="1400" dirty="0" smtClean="0">
                <a:solidFill>
                  <a:srgbClr val="008000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‘</a:t>
            </a:r>
            <a:r>
              <a:rPr lang="ko-KR" altLang="en-US" sz="1400" dirty="0" err="1" smtClean="0">
                <a:solidFill>
                  <a:srgbClr val="008000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줄탁동시</a:t>
            </a:r>
            <a:r>
              <a:rPr lang="en-US" altLang="ko-KR" sz="1400" dirty="0" smtClean="0">
                <a:solidFill>
                  <a:srgbClr val="008000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’: </a:t>
            </a:r>
            <a:r>
              <a:rPr lang="ko-KR" altLang="en-US" sz="1400" dirty="0" smtClean="0">
                <a:solidFill>
                  <a:srgbClr val="008000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매일</a:t>
            </a:r>
            <a:endParaRPr lang="en-US" altLang="ko-KR" sz="1400" dirty="0" smtClean="0">
              <a:solidFill>
                <a:srgbClr val="008000"/>
              </a:solidFill>
              <a:latin typeface="HY산B" panose="02030600000101010101" pitchFamily="18" charset="-127"/>
              <a:ea typeface="HY산B" panose="02030600000101010101" pitchFamily="18" charset="-127"/>
            </a:endParaRPr>
          </a:p>
          <a:p>
            <a:pPr>
              <a:lnSpc>
                <a:spcPct val="140000"/>
              </a:lnSpc>
            </a:pPr>
            <a:r>
              <a:rPr lang="en-US" altLang="ko-KR" sz="1400" dirty="0" smtClean="0">
                <a:solidFill>
                  <a:srgbClr val="008000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  * </a:t>
            </a:r>
            <a:r>
              <a:rPr lang="ko-KR" altLang="en-US" sz="1400" dirty="0" err="1" smtClean="0">
                <a:solidFill>
                  <a:srgbClr val="008000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월호스님의</a:t>
            </a:r>
            <a:r>
              <a:rPr lang="ko-KR" altLang="en-US" sz="1400" dirty="0" smtClean="0">
                <a:solidFill>
                  <a:srgbClr val="008000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 </a:t>
            </a:r>
            <a:r>
              <a:rPr lang="ko-KR" altLang="en-US" sz="1400" dirty="0" err="1" smtClean="0">
                <a:solidFill>
                  <a:srgbClr val="008000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게송명상</a:t>
            </a:r>
            <a:r>
              <a:rPr lang="en-US" altLang="ko-KR" sz="1400" dirty="0" smtClean="0">
                <a:solidFill>
                  <a:srgbClr val="008000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‘</a:t>
            </a:r>
            <a:r>
              <a:rPr lang="ko-KR" altLang="en-US" sz="1400" dirty="0" smtClean="0">
                <a:solidFill>
                  <a:srgbClr val="008000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관찰자를 관찰하라</a:t>
            </a:r>
            <a:r>
              <a:rPr lang="en-US" altLang="ko-KR" sz="1400" dirty="0" smtClean="0">
                <a:solidFill>
                  <a:srgbClr val="008000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’: </a:t>
            </a:r>
            <a:r>
              <a:rPr lang="ko-KR" altLang="en-US" sz="1400" dirty="0" smtClean="0">
                <a:solidFill>
                  <a:srgbClr val="008000"/>
                </a:solidFill>
                <a:latin typeface="HY산B" panose="02030600000101010101" pitchFamily="18" charset="-127"/>
                <a:ea typeface="HY산B" panose="02030600000101010101" pitchFamily="18" charset="-127"/>
              </a:rPr>
              <a:t>매주</a:t>
            </a:r>
            <a:endParaRPr lang="ko-KR" altLang="en-US" sz="1400" dirty="0">
              <a:solidFill>
                <a:srgbClr val="008000"/>
              </a:solidFill>
              <a:latin typeface="HY산B" panose="02030600000101010101" pitchFamily="18" charset="-127"/>
              <a:ea typeface="HY산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0139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354</Words>
  <Application>Microsoft Office PowerPoint</Application>
  <PresentationFormat>사용자 지정</PresentationFormat>
  <Paragraphs>85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Theme</vt:lpstr>
      <vt:lpstr>PowerPoint 프레젠테이션</vt:lpstr>
    </vt:vector>
  </TitlesOfParts>
  <Company>officegen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officegen</dc:creator>
  <cp:lastModifiedBy>hbsw</cp:lastModifiedBy>
  <cp:revision>25</cp:revision>
  <cp:lastPrinted>2024-09-04T06:03:18Z</cp:lastPrinted>
  <dcterms:created xsi:type="dcterms:W3CDTF">2022-09-20T09:19:02Z</dcterms:created>
  <dcterms:modified xsi:type="dcterms:W3CDTF">2024-09-04T06:09:27Z</dcterms:modified>
</cp:coreProperties>
</file>